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839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94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321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347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04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15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709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3968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427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987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35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F1C58-9F92-48C1-8ACC-10E28F106429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EA6D9-0108-4159-BFA2-A2DEE8DDA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700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bio-kl.ucoz.ru/hotkartoshka/6klass/prorost/1.htm" TargetMode="External"/><Relationship Id="rId3" Type="http://schemas.openxmlformats.org/officeDocument/2006/relationships/hyperlink" Target="http://rost0k.ucoz.com/publ/schastlivaja_semja/pitanie/laminarija_morskaja_kapusta/12-1-0-316" TargetMode="External"/><Relationship Id="rId7" Type="http://schemas.openxmlformats.org/officeDocument/2006/relationships/hyperlink" Target="http://www.mamba.ru/diary/post.phtml?user_id=182519589&amp;post_id=1159" TargetMode="External"/><Relationship Id="rId2" Type="http://schemas.openxmlformats.org/officeDocument/2006/relationships/hyperlink" Target="http://topbloger.livejournal.com/738714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bilizio.ru/nokia-theme/-/83287/" TargetMode="External"/><Relationship Id="rId5" Type="http://schemas.openxmlformats.org/officeDocument/2006/relationships/hyperlink" Target="http://www.diary.ru/~kruzhok/p163439159.htm" TargetMode="External"/><Relationship Id="rId10" Type="http://schemas.openxmlformats.org/officeDocument/2006/relationships/hyperlink" Target="http://www.drugsbrand.info/tselebne/fitopatogennye-mikoplazmy-vozbuditeli-boleznej-rastenij/" TargetMode="External"/><Relationship Id="rId4" Type="http://schemas.openxmlformats.org/officeDocument/2006/relationships/hyperlink" Target="http://aqamir.ru/plant/family/view/89" TargetMode="External"/><Relationship Id="rId9" Type="http://schemas.openxmlformats.org/officeDocument/2006/relationships/hyperlink" Target="http://www.legom.ru/blog/vegcrop/2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2232248"/>
          </a:xfrm>
          <a:solidFill>
            <a:srgbClr val="FFFF00">
              <a:alpha val="17000"/>
            </a:srgbClr>
          </a:solidFill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 среды жизни на Земле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2578" y="4791075"/>
            <a:ext cx="5237163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675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8856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Каким фактором среды называется влияние человека на жизнь растения?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  <a:solidFill>
            <a:srgbClr val="FFFF00">
              <a:alpha val="25000"/>
            </a:srgbClr>
          </a:solidFill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Абиотическим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Антропогенным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Биологическим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биотическим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073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В какой среде произрастает клевер?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  <a:solidFill>
            <a:srgbClr val="FFFF00">
              <a:alpha val="25000"/>
            </a:srgbClr>
          </a:solidFill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В наземно-воздушной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В почвенной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В водной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В организменной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8845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Какая среда представлена организмом-хозяином?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  <a:solidFill>
            <a:srgbClr val="FFFF00">
              <a:alpha val="25000"/>
            </a:srgbClr>
          </a:solidFill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Наземно-воздушная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Почвенная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Организменная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Водная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7335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93195659"/>
              </p:ext>
            </p:extLst>
          </p:nvPr>
        </p:nvGraphicFramePr>
        <p:xfrm>
          <a:off x="539552" y="2204864"/>
          <a:ext cx="8229600" cy="27649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382452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8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/>
                        <a:t>2</a:t>
                      </a:r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/>
                        <a:t>3</a:t>
                      </a:r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/>
                        <a:t>4</a:t>
                      </a:r>
                      <a:endParaRPr lang="ru-RU" sz="8000" dirty="0"/>
                    </a:p>
                  </a:txBody>
                  <a:tcPr anchor="ctr"/>
                </a:tc>
              </a:tr>
              <a:tr h="1382452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D</a:t>
                      </a:r>
                      <a:endParaRPr lang="ru-RU" sz="6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B</a:t>
                      </a:r>
                      <a:endParaRPr lang="ru-RU" sz="6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A</a:t>
                      </a:r>
                      <a:endParaRPr lang="ru-RU" sz="6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C</a:t>
                      </a:r>
                      <a:endParaRPr lang="ru-RU" sz="60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253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Домашняя работа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00">
              <a:alpha val="25000"/>
            </a:srgbClr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5, вопросы после параграфа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66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  <a:solidFill>
            <a:srgbClr val="FFFF00">
              <a:alpha val="25000"/>
            </a:srgbClr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http://topbloger.livejournal.com/7387141.html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http://rost0k.ucoz.com/publ/schastlivaja_semja/pitanie/laminarija_morskaja_kapusta/12-1-0-316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http://aqamir.ru/plant/family/view/89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http://www.diary.ru/~kruzhok/p163439159.htm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http://www.mobilizio.ru/nokia-theme/-/83287/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http://www.mamba.ru/diary/post.phtml?user_id=182519589&amp;post_id=1159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http://bio-kl.ucoz.ru/hotkartoshka/6klass/prorost/1.htm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http://www.legom.ru/blog/vegcrop/25/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http://www.drugsbrand.info/tselebne/fitopatogennye-mikoplazmy-vozbuditeli-boleznej-rastenij/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301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Среды жизни растений </a:t>
            </a:r>
          </a:p>
        </p:txBody>
      </p:sp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6011863" y="2636838"/>
            <a:ext cx="2447925" cy="2520950"/>
            <a:chOff x="251520" y="1196752"/>
            <a:chExt cx="2448272" cy="2520280"/>
          </a:xfrm>
        </p:grpSpPr>
        <p:pic>
          <p:nvPicPr>
            <p:cNvPr id="13316" name="Picture 4" descr="http://s49.radikal.ru/i125/1109/ed/f3583222cac5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22967" y="2060122"/>
              <a:ext cx="2305377" cy="16569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1520" y="1196752"/>
              <a:ext cx="2448272" cy="79208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Наземно-воздушная</a:t>
              </a:r>
            </a:p>
          </p:txBody>
        </p:sp>
      </p:grp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3203575" y="4149725"/>
            <a:ext cx="2447925" cy="2519363"/>
            <a:chOff x="6372200" y="4077072"/>
            <a:chExt cx="2448272" cy="2520280"/>
          </a:xfrm>
        </p:grpSpPr>
        <p:pic>
          <p:nvPicPr>
            <p:cNvPr id="13318" name="Picture 6" descr="http://www.homecveti.ru/wp-content/uploads/2012/01/germination-seeds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443648" y="4940986"/>
              <a:ext cx="2305377" cy="16563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6372200" y="4077072"/>
              <a:ext cx="2448272" cy="79208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Почвенная </a:t>
              </a:r>
            </a:p>
          </p:txBody>
        </p:sp>
      </p:grp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250825" y="2492375"/>
            <a:ext cx="2449513" cy="2570163"/>
            <a:chOff x="611560" y="4149080"/>
            <a:chExt cx="2448272" cy="2569246"/>
          </a:xfrm>
        </p:grpSpPr>
        <p:pic>
          <p:nvPicPr>
            <p:cNvPr id="13320" name="Picture 8" descr="http://de.shram.kiev.ua/img/health/images/stories/travnik/viscum_album0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82962" y="5013959"/>
              <a:ext cx="2305468" cy="17043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Скругленный прямоугольник 9"/>
            <p:cNvSpPr/>
            <p:nvPr/>
          </p:nvSpPr>
          <p:spPr>
            <a:xfrm>
              <a:off x="611560" y="4149080"/>
              <a:ext cx="2448272" cy="79208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5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Организменная</a:t>
              </a:r>
            </a:p>
          </p:txBody>
        </p:sp>
      </p:grpSp>
      <p:grpSp>
        <p:nvGrpSpPr>
          <p:cNvPr id="6" name="Группа 12"/>
          <p:cNvGrpSpPr>
            <a:grpSpLocks/>
          </p:cNvGrpSpPr>
          <p:nvPr/>
        </p:nvGrpSpPr>
        <p:grpSpPr bwMode="auto">
          <a:xfrm>
            <a:off x="3132138" y="1268413"/>
            <a:ext cx="2447925" cy="2520950"/>
            <a:chOff x="4499992" y="1196752"/>
            <a:chExt cx="2448272" cy="2520280"/>
          </a:xfrm>
        </p:grpSpPr>
        <p:pic>
          <p:nvPicPr>
            <p:cNvPr id="13314" name="Picture 2" descr="http://klubkrasoti.ru/content/image/39(13)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571439" y="2060122"/>
              <a:ext cx="2305377" cy="16569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4499992" y="1196752"/>
              <a:ext cx="2448272" cy="79208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Водная</a:t>
              </a:r>
              <a:r>
                <a:rPr lang="ru-RU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12670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Среды жизни и их обитатели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46905075"/>
              </p:ext>
            </p:extLst>
          </p:nvPr>
        </p:nvGraphicFramePr>
        <p:xfrm>
          <a:off x="467544" y="1628800"/>
          <a:ext cx="8229600" cy="4707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9861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Среда жизни</a:t>
                      </a:r>
                      <a:r>
                        <a:rPr lang="ru-RU" sz="3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Особенности среды 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Обитатели</a:t>
                      </a:r>
                      <a:r>
                        <a:rPr lang="ru-RU" sz="3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среды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89861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/>
                        </a:rPr>
                        <a:t>Водная </a:t>
                      </a:r>
                      <a:endParaRPr lang="ru-RU" sz="2800" b="1" dirty="0"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861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/>
                        </a:rPr>
                        <a:t>Наземно-воздушная</a:t>
                      </a:r>
                      <a:endParaRPr lang="ru-RU" sz="2800" b="1" dirty="0"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861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/>
                        </a:rPr>
                        <a:t>Почвенная </a:t>
                      </a:r>
                      <a:endParaRPr lang="ru-RU" sz="2800" b="1" dirty="0"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861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/>
                        </a:rPr>
                        <a:t>Организменная </a:t>
                      </a:r>
                      <a:endParaRPr lang="ru-RU" sz="2800" b="1" dirty="0"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484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Водная среда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00">
              <a:alpha val="25000"/>
            </a:srgb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Наличие минеральных солей</a:t>
            </a:r>
          </a:p>
          <a:p>
            <a:r>
              <a:rPr lang="ru-RU" sz="3600" b="1" dirty="0" smtClean="0"/>
              <a:t>Мало кислорода</a:t>
            </a:r>
          </a:p>
          <a:p>
            <a:r>
              <a:rPr lang="ru-RU" sz="3600" b="1" dirty="0" smtClean="0"/>
              <a:t>Мало света</a:t>
            </a:r>
          </a:p>
          <a:p>
            <a:r>
              <a:rPr lang="ru-RU" sz="3600" b="1" dirty="0" smtClean="0"/>
              <a:t>Нет резких перепадов температуры</a:t>
            </a:r>
            <a:endParaRPr lang="ru-RU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208744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aqamir.ru/pic_plant/3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1575" y="1412776"/>
            <a:ext cx="3384376" cy="2538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img1.liveinternet.ru/images/attach/c/1/61/530/61530558_1279115465_10097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1404" y="4144113"/>
            <a:ext cx="3384375" cy="2515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29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Наземно-воздушная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00">
              <a:alpha val="25000"/>
            </a:srgb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Обилие воздуха</a:t>
            </a:r>
          </a:p>
          <a:p>
            <a:r>
              <a:rPr lang="ru-RU" sz="3600" b="1" dirty="0" smtClean="0"/>
              <a:t>Много света</a:t>
            </a:r>
          </a:p>
          <a:p>
            <a:r>
              <a:rPr lang="ru-RU" sz="3600" b="1" dirty="0" smtClean="0"/>
              <a:t>Большие колебания температуры</a:t>
            </a:r>
          </a:p>
          <a:p>
            <a:r>
              <a:rPr lang="ru-RU" sz="3600" b="1" dirty="0" smtClean="0"/>
              <a:t>Большие колебания влажности</a:t>
            </a:r>
          </a:p>
          <a:p>
            <a:r>
              <a:rPr lang="ru-RU" sz="3600" b="1" dirty="0" smtClean="0"/>
              <a:t>Большая роль ветра</a:t>
            </a:r>
            <a:endParaRPr lang="ru-RU" sz="3600" b="1" dirty="0"/>
          </a:p>
        </p:txBody>
      </p:sp>
      <p:pic>
        <p:nvPicPr>
          <p:cNvPr id="3074" name="Picture 2" descr="http://upload.wikimedia.org/wikipedia/commons/8/83/Socotra_dragon_tre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05136"/>
            <a:ext cx="3867395" cy="2649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r1.harunyahya.com/functions/thumb.php?image=http://207.44.240.34/Image/galeriler/Ic_Acici_Manzaralar/Ic_Acici_Manzaralar_1325667487327278.jpg&amp;width=6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488" y="4074070"/>
            <a:ext cx="3923727" cy="2581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xa-xa.org/uploads/posts/2011-04/1303200544_57ef2b4034b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64524"/>
            <a:ext cx="3960440" cy="2581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780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Почвенная 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" y="1218878"/>
            <a:ext cx="8229600" cy="4525963"/>
          </a:xfrm>
          <a:solidFill>
            <a:srgbClr val="FFFF00">
              <a:alpha val="25000"/>
            </a:srgb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Нет света</a:t>
            </a:r>
          </a:p>
          <a:p>
            <a:r>
              <a:rPr lang="ru-RU" sz="3600" b="1" dirty="0" smtClean="0"/>
              <a:t>Небольшие перепады температуры и влажности в течении суток</a:t>
            </a:r>
          </a:p>
          <a:p>
            <a:r>
              <a:rPr lang="ru-RU" sz="3600" b="1" dirty="0" smtClean="0"/>
              <a:t>Мало кислорода</a:t>
            </a:r>
            <a:endParaRPr lang="ru-RU" sz="3600" b="1" dirty="0"/>
          </a:p>
        </p:txBody>
      </p:sp>
      <p:pic>
        <p:nvPicPr>
          <p:cNvPr id="4098" name="Picture 2" descr="http://zoology.okstate.edu/zoo_lrc/biol1114/sample_tests/pics/germinat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26870"/>
            <a:ext cx="3816364" cy="5010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legom.ru/f/blog/photos/green_soi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18878"/>
            <a:ext cx="345638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nationalgeographic.com.tr/ngm/0809/images/mercek/mercek.3.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440439" cy="258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2482719"/>
            <a:ext cx="8480999" cy="1743251"/>
          </a:xfrm>
          <a:prstGeom prst="roundRect">
            <a:avLst/>
          </a:prstGeom>
          <a:solidFill>
            <a:srgbClr val="FF00FF">
              <a:alpha val="23922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Почва – это поверхностный плодородный слой суши, образованный из смеси минеральных и органических  веществ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95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Организменная 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00">
              <a:alpha val="25000"/>
            </a:srgb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Растение-паразит зависит от растения-хозяина</a:t>
            </a:r>
            <a:endParaRPr lang="ru-RU" sz="3600" b="1" dirty="0"/>
          </a:p>
        </p:txBody>
      </p:sp>
      <p:pic>
        <p:nvPicPr>
          <p:cNvPr id="5122" name="Picture 2" descr="http://i12.fastpic.ru/big/2011/0112/5d/4db07bb32c3458844dbf0b6d8decb95d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39144"/>
            <a:ext cx="3888432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fr.academic.ru/pictures/frwiki/67/Cuscuta_parasite_pla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21984"/>
            <a:ext cx="3888432" cy="518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349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  <a:solidFill>
            <a:srgbClr val="FFFF00">
              <a:alpha val="25000"/>
            </a:srgb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 способны жить лишь в той среде, к условиям которой они приспособлены.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76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Какая наука изучает отношения организмов между собой и окружающей средой?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  <a:solidFill>
            <a:srgbClr val="FFFF00">
              <a:alpha val="25000"/>
            </a:srgbClr>
          </a:solidFill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Ботаника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Биология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Экономика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b="1" dirty="0" smtClean="0"/>
              <a:t>Экология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72277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212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Четыре среды жизни на Земле</vt:lpstr>
      <vt:lpstr>Среды жизни растений </vt:lpstr>
      <vt:lpstr>Среды жизни и их обитатели</vt:lpstr>
      <vt:lpstr>Водная среда</vt:lpstr>
      <vt:lpstr>Наземно-воздушная</vt:lpstr>
      <vt:lpstr>Почвенная </vt:lpstr>
      <vt:lpstr>Организменная </vt:lpstr>
      <vt:lpstr>Слайд 8</vt:lpstr>
      <vt:lpstr>1. Какая наука изучает отношения организмов между собой и окружающей средой?</vt:lpstr>
      <vt:lpstr>2. Каким фактором среды называется влияние человека на жизнь растения?</vt:lpstr>
      <vt:lpstr>3. В какой среде произрастает клевер?</vt:lpstr>
      <vt:lpstr>4. Какая среда представлена организмом-хозяином?</vt:lpstr>
      <vt:lpstr>Ключ</vt:lpstr>
      <vt:lpstr>Домашняя работа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Четыре среды жизни на Земле</dc:title>
  <dc:creator>user</dc:creator>
  <cp:lastModifiedBy>Олег</cp:lastModifiedBy>
  <cp:revision>17</cp:revision>
  <dcterms:created xsi:type="dcterms:W3CDTF">2012-09-19T11:14:11Z</dcterms:created>
  <dcterms:modified xsi:type="dcterms:W3CDTF">2012-09-19T16:50:26Z</dcterms:modified>
</cp:coreProperties>
</file>